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AB28FE-8563-4BD3-8D40-6D9926BFAA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BA67DD-DE21-4004-A337-890B903DC4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59B4DE-AFED-4342-B188-9EC95E024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4AFC97-DE01-41AD-8027-048EDB7FF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E908C0-DB61-4558-B27B-8797F5946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97202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52C0BD-DE2E-4CDA-BC20-7ABB191D7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F962827-EC82-4CD9-858B-D90B74C6B3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77E924-3510-4B28-B9C1-B90446F05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D2AB3D6-2530-4D1A-AF08-75BF3A19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055DDB-E83A-47C4-8985-B58E3817E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617352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028525C-3E71-417C-80DD-DF4A021CF0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53F0A3-5D86-490B-BBA0-1B7F761B3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982847F-618B-4A0B-886E-165B9B263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EBB959-E0B4-46E5-A28D-FC63AC17B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6D15A7-0814-436D-A7FD-8E081346E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67317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9D5949-5DDF-4207-AD78-42CB5D6F3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D25452-02D3-4305-9DFB-D6B847147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F1EB20-7BA8-449E-BA93-EE74780A1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D4C9F9-98B7-4054-9724-2EE6319CA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BAB1CD-1DE9-497D-8072-9499772D0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3302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D6B7BA-0359-44B1-BCCB-7D8430652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1F2A09B-BDC5-4FAF-85FA-804908DA5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DB31901-E47E-40A5-83FF-0C3F843B3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E603D5-27D9-4285-B6DA-C2A0CF400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B3C413-1226-4720-997E-57B0C69D37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56578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8DA117-74B7-44DC-95AF-E9D9DC29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C8BF664-E814-4D35-80B7-750E7B5E6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DC351C3-5D4A-42BC-9C84-04E54243D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12A460-D0CC-4920-A12A-635B9A4F4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63CFA9D-8B8D-4B33-96A8-C9ABD506E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F5BAD4B-8D8A-4D84-974C-CE71B29B9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11271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378A98-4130-4449-82F6-442CB097C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4611F7-B804-4745-BF2D-199D84FC71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CB4EAE7-0F7B-48A8-B99D-544DA7DD13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47403928-23C6-4721-9DD7-3460E3BF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A5219B3-7F75-4651-8D5C-9F6EEE1B5F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FBF4CE-8C12-4555-A358-EAC641152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2745E81-9F50-4A85-9DAA-A356847F5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3F81E0-324A-47F6-8F6E-C2A70B44B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248976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1A22B-A869-415D-92BF-A47787E2C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7061947-2EA9-451D-A2D8-2A1B51B65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777E478-6767-4B65-8572-04E6A4F9C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3B576C9-A54B-47F1-9DB5-D5B4D5DF1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99966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FB098BC-37E8-47F6-A134-ACF398CE0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25697B66-5F5E-4EA1-ABA9-689FFA075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E0F6259-C2FA-4EBA-B01A-A66BD5250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5954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BE85DD-0EE1-469D-9085-1E357BFB5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E8F3BE-7F47-409C-BA95-41606D1EDC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9CE2F3-6537-4A86-92F0-4A1C9938E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5DEEB6-A53A-4366-A989-AD5DD4BE1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4475A40-5C9A-48B6-93DA-35F4E9A9C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BA6E8B5-48A3-41E8-9BC8-467BB58BF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37792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BA67B4-B8FD-4E9B-B8EA-791891296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0E46079-3002-4B61-AEAA-02BC38EF9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C891CDE-D47C-4D91-A184-35046249E5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BEB286-A0E2-4116-97C3-988893CBC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4A84B7F-CC90-4870-89EE-CE2BF599B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97FCD11-0E98-4BB0-84CA-D4FBC715D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27377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93B058F-A8F2-46EF-A480-3EEC59C08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8E646DD-1751-4AF5-8C8A-48E8158032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90BAA7-776D-49ED-AC25-BC9942E06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2F1C70-4D55-4083-9651-77000F6B11E1}" type="datetimeFigureOut">
              <a:rPr lang="es-AR" smtClean="0"/>
              <a:t>14/11/2023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8C5E82E-2BDA-4AF4-A657-02792412D6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527957-F8D3-4610-8068-7889737088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9BFCA-8A4F-43A5-B038-07969556EE06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643669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60644E-EBD4-4618-98C4-8A1B3F35F6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2387600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Proyecto Arduino: Mate App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DA157C-DEBB-4CE5-BE00-A781A262C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60320"/>
            <a:ext cx="9144000" cy="2697480"/>
          </a:xfrm>
        </p:spPr>
        <p:txBody>
          <a:bodyPr>
            <a:normAutofit/>
          </a:bodyPr>
          <a:lstStyle/>
          <a:p>
            <a:r>
              <a:rPr lang="es-MX" dirty="0">
                <a:solidFill>
                  <a:schemeClr val="bg1"/>
                </a:solidFill>
              </a:rPr>
              <a:t>Integrantes:</a:t>
            </a:r>
          </a:p>
          <a:p>
            <a:r>
              <a:rPr lang="es-MX" dirty="0">
                <a:solidFill>
                  <a:schemeClr val="bg1"/>
                </a:solidFill>
              </a:rPr>
              <a:t>-Francisco Lafuente</a:t>
            </a:r>
            <a:br>
              <a:rPr lang="es-MX" dirty="0">
                <a:solidFill>
                  <a:schemeClr val="bg1"/>
                </a:solidFill>
              </a:rPr>
            </a:br>
            <a:r>
              <a:rPr lang="es-MX" dirty="0">
                <a:solidFill>
                  <a:schemeClr val="bg1"/>
                </a:solidFill>
              </a:rPr>
              <a:t>-Tobías Becerra</a:t>
            </a:r>
          </a:p>
          <a:p>
            <a:r>
              <a:rPr lang="es-MX" dirty="0">
                <a:solidFill>
                  <a:schemeClr val="bg1"/>
                </a:solidFill>
              </a:rPr>
              <a:t>-Santiago Calviño</a:t>
            </a:r>
          </a:p>
          <a:p>
            <a:r>
              <a:rPr lang="es-MX" dirty="0">
                <a:solidFill>
                  <a:schemeClr val="bg1"/>
                </a:solidFill>
              </a:rPr>
              <a:t>Federico Cassini</a:t>
            </a:r>
            <a:br>
              <a:rPr lang="es-MX" dirty="0">
                <a:solidFill>
                  <a:schemeClr val="bg1"/>
                </a:solidFill>
              </a:rPr>
            </a:br>
            <a:r>
              <a:rPr lang="es-MX" dirty="0">
                <a:solidFill>
                  <a:schemeClr val="bg1"/>
                </a:solidFill>
              </a:rPr>
              <a:t>-Matías </a:t>
            </a:r>
            <a:r>
              <a:rPr lang="es-MX">
                <a:solidFill>
                  <a:schemeClr val="bg1"/>
                </a:solidFill>
              </a:rPr>
              <a:t>Chabbal</a:t>
            </a:r>
            <a:endParaRPr lang="es-MX" dirty="0">
              <a:solidFill>
                <a:schemeClr val="bg1"/>
              </a:solidFill>
            </a:endParaRPr>
          </a:p>
          <a:p>
            <a:endParaRPr lang="es-MX" dirty="0"/>
          </a:p>
          <a:p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651582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AF4EB-91C8-4628-8945-0E42E8A5AB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Nuestro Proyecto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39F125-86F6-473E-AA2B-649D23583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50565" cy="4351338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Nuestro proyecto es una cebadora de mate automática controlada vía bluetooth por una app que desarrollamos en “MIT App Inventor” llamada MATEAPP</a:t>
            </a:r>
            <a:r>
              <a:rPr lang="es-MX" dirty="0"/>
              <a:t>.</a:t>
            </a:r>
          </a:p>
          <a:p>
            <a:endParaRPr lang="es-MX" dirty="0"/>
          </a:p>
          <a:p>
            <a:pPr marL="0" indent="0">
              <a:buNone/>
            </a:pPr>
            <a:r>
              <a:rPr lang="es-MX" dirty="0"/>
              <a:t> 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2BB5EFF-B137-40AD-9536-F172290F8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9003" y="583095"/>
            <a:ext cx="3086100" cy="569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764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138553-913D-4E01-AF52-5C672BBE5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13" y="365125"/>
            <a:ext cx="10515600" cy="1325563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Interfaz del programa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53E0DAA-4CC5-439A-A47A-DF1FE3289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0287" y="1690688"/>
            <a:ext cx="52578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b="0" i="0" dirty="0">
                <a:solidFill>
                  <a:schemeClr val="bg1"/>
                </a:solidFill>
                <a:effectLst/>
                <a:latin typeface="Söhne"/>
              </a:rPr>
              <a:t>La meta principal de nuestra aplicación es ser fácil de usar sin comprometer su completitud. Buscamos proporcionar una experiencia intuitiva para todos los usuarios, asegurándonos de que cada función es accesible y satisfaga sus necesidades.</a:t>
            </a:r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967E4B0-F4FA-4915-8B8D-259B8F1AB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4220" y="1690688"/>
            <a:ext cx="3086100" cy="478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95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CCC12E-2AB0-470A-8140-F65B26CF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 </a:t>
            </a:r>
            <a:r>
              <a:rPr lang="es-MX" dirty="0">
                <a:solidFill>
                  <a:schemeClr val="bg1"/>
                </a:solidFill>
              </a:rPr>
              <a:t>Circuito</a:t>
            </a: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99FE212-E954-426C-9EAF-162191141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844" y="1690688"/>
            <a:ext cx="7292311" cy="4376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1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6A425-6EB1-44A4-89AA-3ADEF27A5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Diseño del proyecto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09B85C-3C07-48FD-B472-CB715F285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97904"/>
            <a:ext cx="5257800" cy="4351338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El diseño de nuestro proyecto fue desarrollado en la plataforma TINKERCAD, junto con el diseño del circuito.</a:t>
            </a:r>
            <a:endParaRPr lang="es-AR" dirty="0">
              <a:solidFill>
                <a:schemeClr val="bg1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4C75E4E-ED42-4C23-93FB-AD20B7B80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8378" y="461888"/>
            <a:ext cx="3493683" cy="3072032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3A08BE6-E892-43C3-8C48-D184D6DB71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378" y="3630683"/>
            <a:ext cx="3493682" cy="307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52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2C12BD-08E0-4A4A-A3F4-137B28968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Montaje</a:t>
            </a:r>
            <a:r>
              <a:rPr lang="es-MX" dirty="0"/>
              <a:t> 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DD74E1E-A917-43F7-942C-BF64B76AD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</a:rPr>
              <a:t>Para el armado de nuestro proyecto utilizamos: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-Placa Arduino A1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-Servomotor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-Modulo bluethoot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-Protoboard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-Display LCD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-2 módulos relé</a:t>
            </a:r>
          </a:p>
          <a:p>
            <a:pPr marL="0" indent="0">
              <a:buNone/>
            </a:pPr>
            <a:r>
              <a:rPr lang="es-AR" dirty="0">
                <a:solidFill>
                  <a:schemeClr val="bg1"/>
                </a:solidFill>
              </a:rPr>
              <a:t>-Carcasa de cafetera en desuso</a:t>
            </a:r>
          </a:p>
          <a:p>
            <a:pPr marL="0" indent="0">
              <a:buNone/>
            </a:pPr>
            <a:endParaRPr lang="es-AR" dirty="0"/>
          </a:p>
          <a:p>
            <a:pPr marL="0" indent="0">
              <a:buNone/>
            </a:pPr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BB2524-EA82-4420-9695-08813DA97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8309" y="2357585"/>
            <a:ext cx="5335491" cy="3819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34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7D6917-0CAE-4805-8B28-1F52F8AEE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Dificultades</a:t>
            </a:r>
            <a:r>
              <a:rPr lang="es-MX" dirty="0"/>
              <a:t> </a:t>
            </a:r>
            <a:endParaRPr lang="es-A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2968B8-677B-4943-98C3-9076BD9976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12434" cy="4351338"/>
          </a:xfrm>
        </p:spPr>
        <p:txBody>
          <a:bodyPr/>
          <a:lstStyle/>
          <a:p>
            <a:r>
              <a:rPr lang="es-MX" dirty="0">
                <a:solidFill>
                  <a:schemeClr val="bg1"/>
                </a:solidFill>
              </a:rPr>
              <a:t>Soporte de temperatura para el motor</a:t>
            </a:r>
          </a:p>
          <a:p>
            <a:r>
              <a:rPr lang="es-MX" dirty="0">
                <a:solidFill>
                  <a:schemeClr val="bg1"/>
                </a:solidFill>
              </a:rPr>
              <a:t>Fugas de agua</a:t>
            </a:r>
          </a:p>
          <a:p>
            <a:r>
              <a:rPr lang="es-MX" dirty="0">
                <a:solidFill>
                  <a:schemeClr val="bg1"/>
                </a:solidFill>
              </a:rPr>
              <a:t>Ensamblado de la estructura</a:t>
            </a:r>
          </a:p>
          <a:p>
            <a:pPr marL="0" indent="0">
              <a:buNone/>
            </a:pPr>
            <a:endParaRPr lang="es-MX" dirty="0"/>
          </a:p>
          <a:p>
            <a:endParaRPr lang="es-A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BBA09E-7498-4C78-A599-31BA36C0C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797" y="696839"/>
            <a:ext cx="3283891" cy="449111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1AAE44B2-66B4-4121-8621-D43BEB59BC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339" y="3883025"/>
            <a:ext cx="4762500" cy="260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83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163</Words>
  <Application>Microsoft Office PowerPoint</Application>
  <PresentationFormat>Panorámica</PresentationFormat>
  <Paragraphs>27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Söhne</vt:lpstr>
      <vt:lpstr>Tema de Office</vt:lpstr>
      <vt:lpstr>Proyecto Arduino: Mate App</vt:lpstr>
      <vt:lpstr>Nuestro Proyecto</vt:lpstr>
      <vt:lpstr>Interfaz del programa</vt:lpstr>
      <vt:lpstr> Circuito</vt:lpstr>
      <vt:lpstr>Diseño del proyecto</vt:lpstr>
      <vt:lpstr>Montaje </vt:lpstr>
      <vt:lpstr>Dificultades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Arduino: Mate App</dc:title>
  <dc:creator>Usuario</dc:creator>
  <cp:lastModifiedBy>Usuario</cp:lastModifiedBy>
  <cp:revision>4</cp:revision>
  <dcterms:created xsi:type="dcterms:W3CDTF">2023-11-14T12:56:15Z</dcterms:created>
  <dcterms:modified xsi:type="dcterms:W3CDTF">2023-11-14T16:48:22Z</dcterms:modified>
</cp:coreProperties>
</file>

<file path=docProps/thumbnail.jpeg>
</file>